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875"/>
    <p:restoredTop sz="94661"/>
  </p:normalViewPr>
  <p:slideViewPr>
    <p:cSldViewPr snapToGrid="0" snapToObjects="1">
      <p:cViewPr varScale="1">
        <p:scale>
          <a:sx n="100" d="100"/>
          <a:sy n="100" d="100"/>
        </p:scale>
        <p:origin x="88" y="105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840D2-9AA5-B04F-9089-3A94BE414484}"/>
              </a:ext>
            </a:extLst>
          </p:cNvPr>
          <p:cNvSpPr/>
          <p:nvPr userDrawn="1"/>
        </p:nvSpPr>
        <p:spPr>
          <a:xfrm>
            <a:off x="105104" y="0"/>
            <a:ext cx="38888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5F3A67-BBAD-394E-BB97-524B1AFF60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0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9288411-E99A-754B-9C31-A4BA5FEA91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107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86B4633-D069-7645-A5DB-B0758C83CEB8}"/>
              </a:ext>
            </a:extLst>
          </p:cNvPr>
          <p:cNvSpPr/>
          <p:nvPr userDrawn="1"/>
        </p:nvSpPr>
        <p:spPr>
          <a:xfrm>
            <a:off x="4572000" y="0"/>
            <a:ext cx="7620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840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9F0CA6-C93A-2143-BCA5-C792E725D8AE}"/>
              </a:ext>
            </a:extLst>
          </p:cNvPr>
          <p:cNvSpPr/>
          <p:nvPr userDrawn="1"/>
        </p:nvSpPr>
        <p:spPr>
          <a:xfrm>
            <a:off x="0" y="0"/>
            <a:ext cx="6180082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414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FBCA90-7796-1340-AD76-AA019CA99D5C}"/>
              </a:ext>
            </a:extLst>
          </p:cNvPr>
          <p:cNvSpPr/>
          <p:nvPr userDrawn="1"/>
        </p:nvSpPr>
        <p:spPr>
          <a:xfrm>
            <a:off x="0" y="199696"/>
            <a:ext cx="6589986" cy="66583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117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326E2E7-9B4A-DE40-BC96-B79765DC91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83D52E-D71D-B241-BEA5-4D47B4719827}"/>
              </a:ext>
            </a:extLst>
          </p:cNvPr>
          <p:cNvSpPr/>
          <p:nvPr userDrawn="1"/>
        </p:nvSpPr>
        <p:spPr>
          <a:xfrm>
            <a:off x="5006865" y="1760045"/>
            <a:ext cx="7185135" cy="333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710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A5403F-D26A-FF42-8241-C430B87BEDE6}"/>
              </a:ext>
            </a:extLst>
          </p:cNvPr>
          <p:cNvSpPr/>
          <p:nvPr userDrawn="1"/>
        </p:nvSpPr>
        <p:spPr>
          <a:xfrm>
            <a:off x="3710480" y="432055"/>
            <a:ext cx="2916804" cy="29168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85B4D2-5F3D-6349-BBF3-73D0C2EC289A}"/>
              </a:ext>
            </a:extLst>
          </p:cNvPr>
          <p:cNvSpPr/>
          <p:nvPr userDrawn="1"/>
        </p:nvSpPr>
        <p:spPr>
          <a:xfrm>
            <a:off x="10983310" y="0"/>
            <a:ext cx="120869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331F79-D373-A942-B5E4-09B411D76D20}"/>
              </a:ext>
            </a:extLst>
          </p:cNvPr>
          <p:cNvSpPr/>
          <p:nvPr userDrawn="1"/>
        </p:nvSpPr>
        <p:spPr>
          <a:xfrm>
            <a:off x="6952593" y="351914"/>
            <a:ext cx="4635062" cy="61541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728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D36156E-A554-4D41-AAC8-8C2ADEC93B62}"/>
              </a:ext>
            </a:extLst>
          </p:cNvPr>
          <p:cNvSpPr/>
          <p:nvPr userDrawn="1"/>
        </p:nvSpPr>
        <p:spPr>
          <a:xfrm>
            <a:off x="388882" y="1001408"/>
            <a:ext cx="3615559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846ED4-0031-A143-95B5-A2FF2A1AC78E}"/>
              </a:ext>
            </a:extLst>
          </p:cNvPr>
          <p:cNvSpPr/>
          <p:nvPr userDrawn="1"/>
        </p:nvSpPr>
        <p:spPr>
          <a:xfrm>
            <a:off x="388882" y="3592208"/>
            <a:ext cx="3615559" cy="24384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66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1BC64C3-8A01-E543-9907-F2AC59B2EE83}"/>
              </a:ext>
            </a:extLst>
          </p:cNvPr>
          <p:cNvSpPr/>
          <p:nvPr userDrawn="1"/>
        </p:nvSpPr>
        <p:spPr>
          <a:xfrm>
            <a:off x="0" y="540572"/>
            <a:ext cx="12192000" cy="57768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924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4AF79F-92A5-2B4A-9656-2A212928A789}"/>
              </a:ext>
            </a:extLst>
          </p:cNvPr>
          <p:cNvSpPr/>
          <p:nvPr userDrawn="1"/>
        </p:nvSpPr>
        <p:spPr>
          <a:xfrm>
            <a:off x="105104" y="0"/>
            <a:ext cx="388883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1564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855638-59FE-8444-9128-40B92749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3360A4-EDD6-4C45-AF12-9DBAEB24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5F0EC-7F69-4A49-97B1-9A45C48C0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F204A-89F2-1F4B-86F9-8BE0A16265EB}" type="datetimeFigureOut">
              <a:rPr kumimoji="1" lang="ko-KR" altLang="en-US" smtClean="0"/>
              <a:t>2021-10-29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A4BE6-C1BE-8C48-9545-55DE1F0C3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D221E-1C6F-F14B-9DCF-2C472C48D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669E5-341A-E844-8763-CBA67BE0775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96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6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9800" y="2967335"/>
            <a:ext cx="4775200" cy="450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solidFill>
                  <a:schemeClr val="accent1">
                    <a:lumMod val="50000"/>
                  </a:schemeClr>
                </a:solidFill>
                <a:latin typeface="HY헤드라인M"/>
                <a:ea typeface="HY헤드라인M"/>
              </a:rPr>
              <a:t>6</a:t>
            </a:r>
            <a:r>
              <a:rPr kumimoji="1" lang="ko-KR" altLang="en-US" sz="2400">
                <a:solidFill>
                  <a:schemeClr val="accent1">
                    <a:lumMod val="50000"/>
                  </a:schemeClr>
                </a:solidFill>
                <a:latin typeface="HY헤드라인M"/>
                <a:ea typeface="HY헤드라인M"/>
              </a:rPr>
              <a:t>조 </a:t>
            </a:r>
            <a:r>
              <a:rPr kumimoji="1" lang="en-US" altLang="ko-KR" sz="2400">
                <a:solidFill>
                  <a:schemeClr val="accent1">
                    <a:lumMod val="50000"/>
                  </a:schemeClr>
                </a:solidFill>
                <a:latin typeface="HY헤드라인M"/>
                <a:ea typeface="HY헤드라인M"/>
              </a:rPr>
              <a:t>Project Presentation</a:t>
            </a:r>
            <a:endParaRPr kumimoji="1" lang="en-US" altLang="ko-KR" sz="2400">
              <a:solidFill>
                <a:schemeClr val="accent1">
                  <a:lumMod val="5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800" y="3564688"/>
            <a:ext cx="477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b="1">
                <a:solidFill>
                  <a:schemeClr val="accent1">
                    <a:lumMod val="50000"/>
                  </a:schemeClr>
                </a:solidFill>
                <a:latin typeface="Bell MT"/>
              </a:rPr>
              <a:t>정의권  장재현  채민기</a:t>
            </a:r>
            <a:endParaRPr kumimoji="1" lang="ko-KR" altLang="en-US" b="1">
              <a:solidFill>
                <a:schemeClr val="accent1">
                  <a:lumMod val="50000"/>
                </a:schemeClr>
              </a:solidFill>
              <a:latin typeface="Bel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56862" y="1852360"/>
            <a:ext cx="3739516" cy="2833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킹갓 제너럴 엠페러 마제스티</a:t>
            </a: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 </a:t>
            </a: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골져스 프레셔스 뷰티풀 </a:t>
            </a: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하이 클래스 엘레강스 럭셔리 </a:t>
            </a: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클래식 지니어스 원더풀 러블리 </a:t>
            </a: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endParaRPr kumimoji="1" lang="ko-KR" altLang="en-US" sz="2000" b="1">
              <a:solidFill>
                <a:schemeClr val="bg1"/>
              </a:solidFill>
              <a:latin typeface="Franklin Gothic Medium"/>
            </a:endParaRPr>
          </a:p>
          <a:p>
            <a:pPr lvl="0">
              <a:defRPr/>
            </a:pPr>
            <a:r>
              <a:rPr kumimoji="1" lang="ko-KR" altLang="en-US" sz="2000" b="1">
                <a:solidFill>
                  <a:schemeClr val="bg1"/>
                </a:solidFill>
                <a:latin typeface="Franklin Gothic Medium"/>
              </a:rPr>
              <a:t>월드 탑 클래스 </a:t>
            </a:r>
            <a:r>
              <a:rPr kumimoji="1" lang="en-US" altLang="ko-KR" sz="2000" b="1">
                <a:solidFill>
                  <a:srgbClr val="ff0000"/>
                </a:solidFill>
                <a:latin typeface="Franklin Gothic Medium"/>
              </a:rPr>
              <a:t>RC - TANK</a:t>
            </a:r>
            <a:endParaRPr kumimoji="1" lang="en-US" altLang="ko-KR" sz="2000" b="1">
              <a:solidFill>
                <a:srgbClr val="ff0000"/>
              </a:solidFill>
              <a:latin typeface="Franklin Gothic Medium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83460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2897899" y="3192517"/>
            <a:ext cx="1605455" cy="1605455"/>
            <a:chOff x="3402724" y="3192517"/>
            <a:chExt cx="1605455" cy="1605455"/>
          </a:xfrm>
        </p:grpSpPr>
        <p:sp>
          <p:nvSpPr>
            <p:cNvPr id="34" name="타원 33"/>
            <p:cNvSpPr/>
            <p:nvPr/>
          </p:nvSpPr>
          <p:spPr>
            <a:xfrm>
              <a:off x="3402724" y="3192517"/>
              <a:ext cx="1605455" cy="160545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sp>
          <p:nvSpPr>
            <p:cNvPr id="8" name="Google Shape;8728;p68"/>
            <p:cNvSpPr/>
            <p:nvPr/>
          </p:nvSpPr>
          <p:spPr>
            <a:xfrm>
              <a:off x="3873716" y="3681255"/>
              <a:ext cx="663470" cy="627978"/>
            </a:xfrm>
            <a:custGeom>
              <a:avLst/>
              <a:gdLst/>
              <a:rect l="l" t="t" r="r" b="b"/>
              <a:pathLst>
                <a:path w="18956" h="17942" extrusionOk="0">
                  <a:moveTo>
                    <a:pt x="6270" y="9375"/>
                  </a:moveTo>
                  <a:lnTo>
                    <a:pt x="6267" y="16812"/>
                  </a:lnTo>
                  <a:lnTo>
                    <a:pt x="1130" y="16812"/>
                  </a:lnTo>
                  <a:lnTo>
                    <a:pt x="1130" y="13545"/>
                  </a:lnTo>
                  <a:lnTo>
                    <a:pt x="6270" y="9375"/>
                  </a:lnTo>
                  <a:close/>
                  <a:moveTo>
                    <a:pt x="7399" y="9116"/>
                  </a:moveTo>
                  <a:lnTo>
                    <a:pt x="12103" y="11534"/>
                  </a:lnTo>
                  <a:lnTo>
                    <a:pt x="12100" y="16812"/>
                  </a:lnTo>
                  <a:lnTo>
                    <a:pt x="7399" y="16812"/>
                  </a:lnTo>
                  <a:lnTo>
                    <a:pt x="7399" y="9116"/>
                  </a:lnTo>
                  <a:close/>
                  <a:moveTo>
                    <a:pt x="564" y="1"/>
                  </a:moveTo>
                  <a:cubicBezTo>
                    <a:pt x="251" y="1"/>
                    <a:pt x="1" y="254"/>
                    <a:pt x="1" y="564"/>
                  </a:cubicBezTo>
                  <a:lnTo>
                    <a:pt x="1" y="13274"/>
                  </a:lnTo>
                  <a:lnTo>
                    <a:pt x="1" y="17376"/>
                  </a:lnTo>
                  <a:cubicBezTo>
                    <a:pt x="1" y="17689"/>
                    <a:pt x="251" y="17942"/>
                    <a:pt x="564" y="17942"/>
                  </a:cubicBezTo>
                  <a:lnTo>
                    <a:pt x="18324" y="17942"/>
                  </a:lnTo>
                  <a:cubicBezTo>
                    <a:pt x="18637" y="17942"/>
                    <a:pt x="18890" y="17689"/>
                    <a:pt x="18890" y="17376"/>
                  </a:cubicBezTo>
                  <a:cubicBezTo>
                    <a:pt x="18890" y="17062"/>
                    <a:pt x="18637" y="16812"/>
                    <a:pt x="18324" y="16812"/>
                  </a:cubicBezTo>
                  <a:lnTo>
                    <a:pt x="13232" y="16812"/>
                  </a:lnTo>
                  <a:lnTo>
                    <a:pt x="13232" y="11425"/>
                  </a:lnTo>
                  <a:lnTo>
                    <a:pt x="16210" y="8444"/>
                  </a:lnTo>
                  <a:lnTo>
                    <a:pt x="17400" y="9634"/>
                  </a:lnTo>
                  <a:cubicBezTo>
                    <a:pt x="17514" y="9748"/>
                    <a:pt x="17656" y="9799"/>
                    <a:pt x="17796" y="9799"/>
                  </a:cubicBezTo>
                  <a:cubicBezTo>
                    <a:pt x="18059" y="9799"/>
                    <a:pt x="18314" y="9616"/>
                    <a:pt x="18357" y="9317"/>
                  </a:cubicBezTo>
                  <a:lnTo>
                    <a:pt x="18905" y="5592"/>
                  </a:lnTo>
                  <a:cubicBezTo>
                    <a:pt x="18955" y="5247"/>
                    <a:pt x="18683" y="4948"/>
                    <a:pt x="18347" y="4948"/>
                  </a:cubicBezTo>
                  <a:cubicBezTo>
                    <a:pt x="18320" y="4948"/>
                    <a:pt x="18292" y="4950"/>
                    <a:pt x="18264" y="4954"/>
                  </a:cubicBezTo>
                  <a:lnTo>
                    <a:pt x="14539" y="5502"/>
                  </a:lnTo>
                  <a:cubicBezTo>
                    <a:pt x="14078" y="5568"/>
                    <a:pt x="13895" y="6132"/>
                    <a:pt x="14223" y="6460"/>
                  </a:cubicBezTo>
                  <a:lnTo>
                    <a:pt x="15412" y="7649"/>
                  </a:lnTo>
                  <a:lnTo>
                    <a:pt x="12558" y="10501"/>
                  </a:lnTo>
                  <a:lnTo>
                    <a:pt x="7092" y="7688"/>
                  </a:lnTo>
                  <a:lnTo>
                    <a:pt x="7059" y="7673"/>
                  </a:lnTo>
                  <a:lnTo>
                    <a:pt x="7044" y="7667"/>
                  </a:lnTo>
                  <a:cubicBezTo>
                    <a:pt x="7032" y="7661"/>
                    <a:pt x="7020" y="7658"/>
                    <a:pt x="7008" y="7655"/>
                  </a:cubicBezTo>
                  <a:cubicBezTo>
                    <a:pt x="7002" y="7652"/>
                    <a:pt x="6996" y="7649"/>
                    <a:pt x="6990" y="7649"/>
                  </a:cubicBezTo>
                  <a:lnTo>
                    <a:pt x="6957" y="7640"/>
                  </a:lnTo>
                  <a:lnTo>
                    <a:pt x="6942" y="7637"/>
                  </a:lnTo>
                  <a:cubicBezTo>
                    <a:pt x="6926" y="7634"/>
                    <a:pt x="6908" y="7631"/>
                    <a:pt x="6893" y="7628"/>
                  </a:cubicBezTo>
                  <a:lnTo>
                    <a:pt x="6770" y="7628"/>
                  </a:lnTo>
                  <a:cubicBezTo>
                    <a:pt x="6758" y="7631"/>
                    <a:pt x="6743" y="7634"/>
                    <a:pt x="6728" y="7637"/>
                  </a:cubicBezTo>
                  <a:lnTo>
                    <a:pt x="6710" y="7640"/>
                  </a:lnTo>
                  <a:lnTo>
                    <a:pt x="6680" y="7649"/>
                  </a:lnTo>
                  <a:lnTo>
                    <a:pt x="6658" y="7652"/>
                  </a:lnTo>
                  <a:cubicBezTo>
                    <a:pt x="6646" y="7658"/>
                    <a:pt x="6631" y="7664"/>
                    <a:pt x="6616" y="7670"/>
                  </a:cubicBezTo>
                  <a:cubicBezTo>
                    <a:pt x="6610" y="7670"/>
                    <a:pt x="6607" y="7673"/>
                    <a:pt x="6601" y="7676"/>
                  </a:cubicBezTo>
                  <a:cubicBezTo>
                    <a:pt x="6595" y="7679"/>
                    <a:pt x="6583" y="7685"/>
                    <a:pt x="6574" y="7688"/>
                  </a:cubicBezTo>
                  <a:lnTo>
                    <a:pt x="6556" y="7700"/>
                  </a:lnTo>
                  <a:cubicBezTo>
                    <a:pt x="6547" y="7703"/>
                    <a:pt x="6538" y="7709"/>
                    <a:pt x="6529" y="7715"/>
                  </a:cubicBezTo>
                  <a:lnTo>
                    <a:pt x="6514" y="7724"/>
                  </a:lnTo>
                  <a:cubicBezTo>
                    <a:pt x="6502" y="7733"/>
                    <a:pt x="6490" y="7743"/>
                    <a:pt x="6475" y="7752"/>
                  </a:cubicBezTo>
                  <a:lnTo>
                    <a:pt x="6475" y="7755"/>
                  </a:lnTo>
                  <a:lnTo>
                    <a:pt x="1130" y="12091"/>
                  </a:lnTo>
                  <a:lnTo>
                    <a:pt x="1130" y="564"/>
                  </a:lnTo>
                  <a:cubicBezTo>
                    <a:pt x="1130" y="254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3935795" y="1794640"/>
            <a:ext cx="2128345" cy="2128345"/>
            <a:chOff x="4440620" y="1794640"/>
            <a:chExt cx="2128345" cy="2128345"/>
          </a:xfrm>
        </p:grpSpPr>
        <p:sp>
          <p:nvSpPr>
            <p:cNvPr id="35" name="타원 34"/>
            <p:cNvSpPr/>
            <p:nvPr/>
          </p:nvSpPr>
          <p:spPr>
            <a:xfrm>
              <a:off x="4440620" y="1794640"/>
              <a:ext cx="2128345" cy="21283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grpSp>
          <p:nvGrpSpPr>
            <p:cNvPr id="9" name="Google Shape;8732;p68"/>
            <p:cNvGrpSpPr/>
            <p:nvPr/>
          </p:nvGrpSpPr>
          <p:grpSpPr>
            <a:xfrm rot="0">
              <a:off x="5167562" y="2521512"/>
              <a:ext cx="674460" cy="674600"/>
              <a:chOff x="5049725" y="2027900"/>
              <a:chExt cx="481750" cy="4818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" name="Google Shape;8733;p68"/>
              <p:cNvSpPr/>
              <p:nvPr/>
            </p:nvSpPr>
            <p:spPr>
              <a:xfrm>
                <a:off x="5191775" y="2394925"/>
                <a:ext cx="197625" cy="114825"/>
              </a:xfrm>
              <a:custGeom>
                <a:avLst/>
                <a:gdLst/>
                <a:rect l="l" t="t" r="r" b="b"/>
                <a:pathLst>
                  <a:path w="7905" h="4593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3" y="1298"/>
                      <a:pt x="479" y="1949"/>
                      <a:pt x="1178" y="2171"/>
                    </a:cubicBezTo>
                    <a:cubicBezTo>
                      <a:pt x="1407" y="3502"/>
                      <a:pt x="2560" y="4593"/>
                      <a:pt x="3954" y="4593"/>
                    </a:cubicBezTo>
                    <a:cubicBezTo>
                      <a:pt x="5345" y="4593"/>
                      <a:pt x="6499" y="3502"/>
                      <a:pt x="6728" y="2171"/>
                    </a:cubicBezTo>
                    <a:cubicBezTo>
                      <a:pt x="7426" y="1949"/>
                      <a:pt x="7902" y="1298"/>
                      <a:pt x="7905" y="566"/>
                    </a:cubicBezTo>
                    <a:lnTo>
                      <a:pt x="79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" name="Google Shape;8734;p68"/>
              <p:cNvSpPr/>
              <p:nvPr/>
            </p:nvSpPr>
            <p:spPr>
              <a:xfrm>
                <a:off x="5113625" y="2027900"/>
                <a:ext cx="347300" cy="338825"/>
              </a:xfrm>
              <a:custGeom>
                <a:avLst/>
                <a:gdLst/>
                <a:rect l="l" t="t" r="r" b="b"/>
                <a:pathLst>
                  <a:path w="13892" h="13553" extrusionOk="0">
                    <a:moveTo>
                      <a:pt x="7080" y="2260"/>
                    </a:moveTo>
                    <a:cubicBezTo>
                      <a:pt x="9574" y="2263"/>
                      <a:pt x="11594" y="4284"/>
                      <a:pt x="11597" y="6777"/>
                    </a:cubicBezTo>
                    <a:cubicBezTo>
                      <a:pt x="11597" y="7090"/>
                      <a:pt x="11344" y="7340"/>
                      <a:pt x="11031" y="7340"/>
                    </a:cubicBezTo>
                    <a:cubicBezTo>
                      <a:pt x="10718" y="7340"/>
                      <a:pt x="10468" y="7090"/>
                      <a:pt x="10468" y="6777"/>
                    </a:cubicBezTo>
                    <a:cubicBezTo>
                      <a:pt x="10465" y="4907"/>
                      <a:pt x="8950" y="3392"/>
                      <a:pt x="7080" y="3389"/>
                    </a:cubicBezTo>
                    <a:cubicBezTo>
                      <a:pt x="6767" y="3389"/>
                      <a:pt x="6514" y="3136"/>
                      <a:pt x="6514" y="2826"/>
                    </a:cubicBezTo>
                    <a:cubicBezTo>
                      <a:pt x="6514" y="2513"/>
                      <a:pt x="6767" y="2260"/>
                      <a:pt x="7080" y="2260"/>
                    </a:cubicBezTo>
                    <a:close/>
                    <a:moveTo>
                      <a:pt x="7070" y="1"/>
                    </a:moveTo>
                    <a:cubicBezTo>
                      <a:pt x="6595" y="1"/>
                      <a:pt x="6111" y="50"/>
                      <a:pt x="5623" y="152"/>
                    </a:cubicBezTo>
                    <a:cubicBezTo>
                      <a:pt x="3075" y="685"/>
                      <a:pt x="1001" y="2754"/>
                      <a:pt x="459" y="5301"/>
                    </a:cubicBezTo>
                    <a:cubicBezTo>
                      <a:pt x="1" y="7469"/>
                      <a:pt x="567" y="9644"/>
                      <a:pt x="2015" y="11270"/>
                    </a:cubicBezTo>
                    <a:cubicBezTo>
                      <a:pt x="2584" y="11908"/>
                      <a:pt x="2952" y="12703"/>
                      <a:pt x="3072" y="13552"/>
                    </a:cubicBezTo>
                    <a:lnTo>
                      <a:pt x="11088" y="13552"/>
                    </a:lnTo>
                    <a:cubicBezTo>
                      <a:pt x="11221" y="12691"/>
                      <a:pt x="11597" y="11887"/>
                      <a:pt x="12175" y="11233"/>
                    </a:cubicBezTo>
                    <a:cubicBezTo>
                      <a:pt x="13259" y="10002"/>
                      <a:pt x="13892" y="8418"/>
                      <a:pt x="13892" y="6777"/>
                    </a:cubicBezTo>
                    <a:cubicBezTo>
                      <a:pt x="13892" y="2969"/>
                      <a:pt x="10766" y="1"/>
                      <a:pt x="70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" name="Google Shape;8735;p68"/>
              <p:cNvSpPr/>
              <p:nvPr/>
            </p:nvSpPr>
            <p:spPr>
              <a:xfrm>
                <a:off x="5049725" y="2197300"/>
                <a:ext cx="56400" cy="28275"/>
              </a:xfrm>
              <a:custGeom>
                <a:avLst/>
                <a:gdLst/>
                <a:rect l="l" t="t" r="r" b="b"/>
                <a:pathLst>
                  <a:path w="2256" h="1131" extrusionOk="0">
                    <a:moveTo>
                      <a:pt x="563" y="1"/>
                    </a:moveTo>
                    <a:cubicBezTo>
                      <a:pt x="250" y="1"/>
                      <a:pt x="0" y="254"/>
                      <a:pt x="0" y="567"/>
                    </a:cubicBezTo>
                    <a:cubicBezTo>
                      <a:pt x="0" y="877"/>
                      <a:pt x="250" y="1130"/>
                      <a:pt x="563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" name="Google Shape;8736;p68"/>
              <p:cNvSpPr/>
              <p:nvPr/>
            </p:nvSpPr>
            <p:spPr>
              <a:xfrm>
                <a:off x="5052575" y="2102800"/>
                <a:ext cx="50850" cy="48075"/>
              </a:xfrm>
              <a:custGeom>
                <a:avLst/>
                <a:gdLst/>
                <a:rect l="l" t="t" r="r" b="b"/>
                <a:pathLst>
                  <a:path w="2034" h="1923" extrusionOk="0">
                    <a:moveTo>
                      <a:pt x="623" y="0"/>
                    </a:moveTo>
                    <a:cubicBezTo>
                      <a:pt x="478" y="0"/>
                      <a:pt x="333" y="56"/>
                      <a:pt x="224" y="167"/>
                    </a:cubicBezTo>
                    <a:cubicBezTo>
                      <a:pt x="4" y="384"/>
                      <a:pt x="1" y="736"/>
                      <a:pt x="214" y="959"/>
                    </a:cubicBezTo>
                    <a:lnTo>
                      <a:pt x="1015" y="1757"/>
                    </a:lnTo>
                    <a:cubicBezTo>
                      <a:pt x="1125" y="1867"/>
                      <a:pt x="1269" y="1922"/>
                      <a:pt x="1413" y="1922"/>
                    </a:cubicBezTo>
                    <a:cubicBezTo>
                      <a:pt x="1558" y="1922"/>
                      <a:pt x="1702" y="1867"/>
                      <a:pt x="1813" y="1757"/>
                    </a:cubicBezTo>
                    <a:cubicBezTo>
                      <a:pt x="2033" y="1534"/>
                      <a:pt x="2033" y="1179"/>
                      <a:pt x="1813" y="959"/>
                    </a:cubicBezTo>
                    <a:lnTo>
                      <a:pt x="1015" y="158"/>
                    </a:lnTo>
                    <a:cubicBezTo>
                      <a:pt x="906" y="53"/>
                      <a:pt x="764" y="0"/>
                      <a:pt x="62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" name="Google Shape;8737;p68"/>
              <p:cNvSpPr/>
              <p:nvPr/>
            </p:nvSpPr>
            <p:spPr>
              <a:xfrm>
                <a:off x="5052575" y="2272175"/>
                <a:ext cx="50700" cy="47900"/>
              </a:xfrm>
              <a:custGeom>
                <a:avLst/>
                <a:gdLst/>
                <a:rect l="l" t="t" r="r" b="b"/>
                <a:pathLst>
                  <a:path w="2028" h="1916" extrusionOk="0">
                    <a:moveTo>
                      <a:pt x="1405" y="0"/>
                    </a:moveTo>
                    <a:cubicBezTo>
                      <a:pt x="1264" y="0"/>
                      <a:pt x="1124" y="53"/>
                      <a:pt x="1015" y="159"/>
                    </a:cubicBezTo>
                    <a:lnTo>
                      <a:pt x="214" y="960"/>
                    </a:lnTo>
                    <a:cubicBezTo>
                      <a:pt x="1" y="1179"/>
                      <a:pt x="4" y="1532"/>
                      <a:pt x="224" y="1749"/>
                    </a:cubicBezTo>
                    <a:cubicBezTo>
                      <a:pt x="333" y="1860"/>
                      <a:pt x="478" y="1916"/>
                      <a:pt x="623" y="1916"/>
                    </a:cubicBezTo>
                    <a:cubicBezTo>
                      <a:pt x="764" y="1916"/>
                      <a:pt x="906" y="1863"/>
                      <a:pt x="1015" y="1758"/>
                    </a:cubicBezTo>
                    <a:lnTo>
                      <a:pt x="1813" y="960"/>
                    </a:lnTo>
                    <a:cubicBezTo>
                      <a:pt x="2027" y="737"/>
                      <a:pt x="2024" y="384"/>
                      <a:pt x="1804" y="168"/>
                    </a:cubicBezTo>
                    <a:cubicBezTo>
                      <a:pt x="1695" y="56"/>
                      <a:pt x="1550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" name="Google Shape;8738;p68"/>
              <p:cNvSpPr/>
              <p:nvPr/>
            </p:nvSpPr>
            <p:spPr>
              <a:xfrm>
                <a:off x="5475050" y="2197300"/>
                <a:ext cx="56425" cy="28275"/>
              </a:xfrm>
              <a:custGeom>
                <a:avLst/>
                <a:gdLst/>
                <a:rect l="l" t="t" r="r" b="b"/>
                <a:pathLst>
                  <a:path w="2257" h="1131" extrusionOk="0">
                    <a:moveTo>
                      <a:pt x="564" y="1"/>
                    </a:moveTo>
                    <a:cubicBezTo>
                      <a:pt x="251" y="1"/>
                      <a:pt x="1" y="254"/>
                      <a:pt x="1" y="567"/>
                    </a:cubicBezTo>
                    <a:cubicBezTo>
                      <a:pt x="1" y="877"/>
                      <a:pt x="251" y="1130"/>
                      <a:pt x="564" y="1130"/>
                    </a:cubicBezTo>
                    <a:lnTo>
                      <a:pt x="1693" y="1130"/>
                    </a:lnTo>
                    <a:cubicBezTo>
                      <a:pt x="2006" y="1130"/>
                      <a:pt x="2256" y="877"/>
                      <a:pt x="2256" y="567"/>
                    </a:cubicBezTo>
                    <a:cubicBezTo>
                      <a:pt x="2256" y="254"/>
                      <a:pt x="2006" y="1"/>
                      <a:pt x="16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" name="Google Shape;8739;p68"/>
              <p:cNvSpPr/>
              <p:nvPr/>
            </p:nvSpPr>
            <p:spPr>
              <a:xfrm>
                <a:off x="5477925" y="2102800"/>
                <a:ext cx="50675" cy="47900"/>
              </a:xfrm>
              <a:custGeom>
                <a:avLst/>
                <a:gdLst/>
                <a:rect l="l" t="t" r="r" b="b"/>
                <a:pathLst>
                  <a:path w="2027" h="1916" extrusionOk="0">
                    <a:moveTo>
                      <a:pt x="1405" y="0"/>
                    </a:moveTo>
                    <a:cubicBezTo>
                      <a:pt x="1264" y="0"/>
                      <a:pt x="1123" y="53"/>
                      <a:pt x="1015" y="158"/>
                    </a:cubicBezTo>
                    <a:lnTo>
                      <a:pt x="214" y="959"/>
                    </a:lnTo>
                    <a:cubicBezTo>
                      <a:pt x="0" y="1179"/>
                      <a:pt x="3" y="1531"/>
                      <a:pt x="223" y="1748"/>
                    </a:cubicBezTo>
                    <a:cubicBezTo>
                      <a:pt x="333" y="1860"/>
                      <a:pt x="478" y="1915"/>
                      <a:pt x="623" y="1915"/>
                    </a:cubicBezTo>
                    <a:cubicBezTo>
                      <a:pt x="764" y="1915"/>
                      <a:pt x="905" y="1863"/>
                      <a:pt x="1015" y="1757"/>
                    </a:cubicBezTo>
                    <a:lnTo>
                      <a:pt x="1813" y="959"/>
                    </a:lnTo>
                    <a:cubicBezTo>
                      <a:pt x="2027" y="736"/>
                      <a:pt x="2024" y="384"/>
                      <a:pt x="1804" y="167"/>
                    </a:cubicBezTo>
                    <a:cubicBezTo>
                      <a:pt x="1694" y="56"/>
                      <a:pt x="1549" y="0"/>
                      <a:pt x="140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" name="Google Shape;8740;p68"/>
              <p:cNvSpPr/>
              <p:nvPr/>
            </p:nvSpPr>
            <p:spPr>
              <a:xfrm>
                <a:off x="5477775" y="2272000"/>
                <a:ext cx="50825" cy="48075"/>
              </a:xfrm>
              <a:custGeom>
                <a:avLst/>
                <a:gdLst/>
                <a:rect l="l" t="t" r="r" b="b"/>
                <a:pathLst>
                  <a:path w="2033" h="1923" extrusionOk="0">
                    <a:moveTo>
                      <a:pt x="621" y="1"/>
                    </a:moveTo>
                    <a:cubicBezTo>
                      <a:pt x="476" y="1"/>
                      <a:pt x="331" y="56"/>
                      <a:pt x="220" y="166"/>
                    </a:cubicBezTo>
                    <a:cubicBezTo>
                      <a:pt x="0" y="388"/>
                      <a:pt x="0" y="744"/>
                      <a:pt x="220" y="967"/>
                    </a:cubicBezTo>
                    <a:lnTo>
                      <a:pt x="1021" y="1765"/>
                    </a:lnTo>
                    <a:cubicBezTo>
                      <a:pt x="1129" y="1870"/>
                      <a:pt x="1270" y="1923"/>
                      <a:pt x="1411" y="1923"/>
                    </a:cubicBezTo>
                    <a:cubicBezTo>
                      <a:pt x="1555" y="1923"/>
                      <a:pt x="1700" y="1867"/>
                      <a:pt x="1810" y="1756"/>
                    </a:cubicBezTo>
                    <a:cubicBezTo>
                      <a:pt x="2030" y="1539"/>
                      <a:pt x="2033" y="1186"/>
                      <a:pt x="1819" y="967"/>
                    </a:cubicBezTo>
                    <a:lnTo>
                      <a:pt x="1021" y="166"/>
                    </a:lnTo>
                    <a:cubicBezTo>
                      <a:pt x="910" y="56"/>
                      <a:pt x="765" y="1"/>
                      <a:pt x="6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 rot="0">
            <a:off x="5591175" y="2669627"/>
            <a:ext cx="2648606" cy="2648606"/>
            <a:chOff x="6096000" y="2669627"/>
            <a:chExt cx="2648606" cy="2648606"/>
          </a:xfrm>
        </p:grpSpPr>
        <p:sp>
          <p:nvSpPr>
            <p:cNvPr id="36" name="타원 35"/>
            <p:cNvSpPr/>
            <p:nvPr/>
          </p:nvSpPr>
          <p:spPr>
            <a:xfrm>
              <a:off x="6096000" y="2669627"/>
              <a:ext cx="2648606" cy="264860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grpSp>
          <p:nvGrpSpPr>
            <p:cNvPr id="21" name="Google Shape;8578;p68"/>
            <p:cNvGrpSpPr/>
            <p:nvPr/>
          </p:nvGrpSpPr>
          <p:grpSpPr>
            <a:xfrm rot="0">
              <a:off x="7083021" y="3619964"/>
              <a:ext cx="674565" cy="747933"/>
              <a:chOff x="3300325" y="249875"/>
              <a:chExt cx="433725" cy="4809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2" name="Google Shape;8579;p68"/>
              <p:cNvSpPr/>
              <p:nvPr/>
            </p:nvSpPr>
            <p:spPr>
              <a:xfrm>
                <a:off x="3610875" y="334550"/>
                <a:ext cx="56475" cy="28250"/>
              </a:xfrm>
              <a:custGeom>
                <a:avLst/>
                <a:gdLst/>
                <a:rect l="l" t="t" r="r" b="b"/>
                <a:pathLst>
                  <a:path w="2259" h="1130" extrusionOk="0">
                    <a:moveTo>
                      <a:pt x="566" y="0"/>
                    </a:moveTo>
                    <a:cubicBezTo>
                      <a:pt x="253" y="0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" name="Google Shape;8580;p68"/>
              <p:cNvSpPr/>
              <p:nvPr/>
            </p:nvSpPr>
            <p:spPr>
              <a:xfrm>
                <a:off x="3467675" y="249875"/>
                <a:ext cx="46400" cy="56475"/>
              </a:xfrm>
              <a:custGeom>
                <a:avLst/>
                <a:gdLst/>
                <a:rect l="l" t="t" r="r" b="b"/>
                <a:pathLst>
                  <a:path w="1856" h="2259" extrusionOk="0">
                    <a:moveTo>
                      <a:pt x="647" y="1"/>
                    </a:moveTo>
                    <a:cubicBezTo>
                      <a:pt x="562" y="1"/>
                      <a:pt x="476" y="20"/>
                      <a:pt x="395" y="60"/>
                    </a:cubicBezTo>
                    <a:cubicBezTo>
                      <a:pt x="115" y="198"/>
                      <a:pt x="1" y="539"/>
                      <a:pt x="142" y="819"/>
                    </a:cubicBezTo>
                    <a:lnTo>
                      <a:pt x="705" y="1948"/>
                    </a:lnTo>
                    <a:cubicBezTo>
                      <a:pt x="806" y="2144"/>
                      <a:pt x="1004" y="2259"/>
                      <a:pt x="1211" y="2259"/>
                    </a:cubicBezTo>
                    <a:cubicBezTo>
                      <a:pt x="1296" y="2259"/>
                      <a:pt x="1383" y="2239"/>
                      <a:pt x="1464" y="2198"/>
                    </a:cubicBezTo>
                    <a:cubicBezTo>
                      <a:pt x="1744" y="2059"/>
                      <a:pt x="1856" y="1722"/>
                      <a:pt x="1717" y="1442"/>
                    </a:cubicBezTo>
                    <a:lnTo>
                      <a:pt x="1151" y="313"/>
                    </a:lnTo>
                    <a:cubicBezTo>
                      <a:pt x="1053" y="114"/>
                      <a:pt x="853" y="1"/>
                      <a:pt x="64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8581;p68"/>
              <p:cNvSpPr/>
              <p:nvPr/>
            </p:nvSpPr>
            <p:spPr>
              <a:xfrm>
                <a:off x="3566525" y="249875"/>
                <a:ext cx="46400" cy="56475"/>
              </a:xfrm>
              <a:custGeom>
                <a:avLst/>
                <a:gdLst/>
                <a:rect l="l" t="t" r="r" b="b"/>
                <a:pathLst>
                  <a:path w="1856" h="2259" extrusionOk="0">
                    <a:moveTo>
                      <a:pt x="1210" y="1"/>
                    </a:moveTo>
                    <a:cubicBezTo>
                      <a:pt x="1003" y="1"/>
                      <a:pt x="803" y="114"/>
                      <a:pt x="705" y="313"/>
                    </a:cubicBezTo>
                    <a:lnTo>
                      <a:pt x="139" y="1442"/>
                    </a:lnTo>
                    <a:cubicBezTo>
                      <a:pt x="1" y="1719"/>
                      <a:pt x="115" y="2059"/>
                      <a:pt x="392" y="2198"/>
                    </a:cubicBezTo>
                    <a:cubicBezTo>
                      <a:pt x="474" y="2239"/>
                      <a:pt x="561" y="2259"/>
                      <a:pt x="646" y="2259"/>
                    </a:cubicBezTo>
                    <a:cubicBezTo>
                      <a:pt x="852" y="2259"/>
                      <a:pt x="1051" y="2144"/>
                      <a:pt x="1151" y="1948"/>
                    </a:cubicBezTo>
                    <a:lnTo>
                      <a:pt x="1714" y="819"/>
                    </a:lnTo>
                    <a:cubicBezTo>
                      <a:pt x="1856" y="539"/>
                      <a:pt x="1741" y="198"/>
                      <a:pt x="1461" y="60"/>
                    </a:cubicBezTo>
                    <a:cubicBezTo>
                      <a:pt x="1381" y="20"/>
                      <a:pt x="1295" y="1"/>
                      <a:pt x="12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" name="Google Shape;8582;p68"/>
              <p:cNvSpPr/>
              <p:nvPr/>
            </p:nvSpPr>
            <p:spPr>
              <a:xfrm>
                <a:off x="3413250" y="334550"/>
                <a:ext cx="56500" cy="28250"/>
              </a:xfrm>
              <a:custGeom>
                <a:avLst/>
                <a:gdLst/>
                <a:rect l="l" t="t" r="r" b="b"/>
                <a:pathLst>
                  <a:path w="2260" h="1130" extrusionOk="0">
                    <a:moveTo>
                      <a:pt x="567" y="0"/>
                    </a:moveTo>
                    <a:cubicBezTo>
                      <a:pt x="254" y="0"/>
                      <a:pt x="1" y="253"/>
                      <a:pt x="1" y="567"/>
                    </a:cubicBezTo>
                    <a:cubicBezTo>
                      <a:pt x="1" y="877"/>
                      <a:pt x="254" y="1130"/>
                      <a:pt x="567" y="1130"/>
                    </a:cubicBezTo>
                    <a:lnTo>
                      <a:pt x="1696" y="1130"/>
                    </a:lnTo>
                    <a:cubicBezTo>
                      <a:pt x="2006" y="1130"/>
                      <a:pt x="2259" y="877"/>
                      <a:pt x="2259" y="567"/>
                    </a:cubicBezTo>
                    <a:cubicBezTo>
                      <a:pt x="2259" y="253"/>
                      <a:pt x="2006" y="0"/>
                      <a:pt x="16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" name="Google Shape;8583;p68"/>
              <p:cNvSpPr/>
              <p:nvPr/>
            </p:nvSpPr>
            <p:spPr>
              <a:xfrm>
                <a:off x="3300325" y="476675"/>
                <a:ext cx="84725" cy="254100"/>
              </a:xfrm>
              <a:custGeom>
                <a:avLst/>
                <a:gdLst/>
                <a:rect l="l" t="t" r="r" b="b"/>
                <a:pathLst>
                  <a:path w="3389" h="10164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lnTo>
                      <a:pt x="1" y="9598"/>
                    </a:lnTo>
                    <a:cubicBezTo>
                      <a:pt x="1" y="9911"/>
                      <a:pt x="254" y="10164"/>
                      <a:pt x="567" y="10164"/>
                    </a:cubicBezTo>
                    <a:lnTo>
                      <a:pt x="2825" y="10164"/>
                    </a:lnTo>
                    <a:cubicBezTo>
                      <a:pt x="3136" y="10164"/>
                      <a:pt x="3389" y="9911"/>
                      <a:pt x="3389" y="9598"/>
                    </a:cubicBezTo>
                    <a:lnTo>
                      <a:pt x="3389" y="564"/>
                    </a:lnTo>
                    <a:cubicBezTo>
                      <a:pt x="3389" y="251"/>
                      <a:pt x="3136" y="1"/>
                      <a:pt x="28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7" name="Google Shape;8584;p68"/>
              <p:cNvSpPr/>
              <p:nvPr/>
            </p:nvSpPr>
            <p:spPr>
              <a:xfrm>
                <a:off x="3413250" y="335525"/>
                <a:ext cx="320800" cy="395250"/>
              </a:xfrm>
              <a:custGeom>
                <a:avLst/>
                <a:gdLst/>
                <a:rect l="l" t="t" r="r" b="b"/>
                <a:pathLst>
                  <a:path w="12832" h="15810" extrusionOk="0">
                    <a:moveTo>
                      <a:pt x="3954" y="1"/>
                    </a:moveTo>
                    <a:cubicBezTo>
                      <a:pt x="3641" y="1"/>
                      <a:pt x="3388" y="254"/>
                      <a:pt x="3388" y="564"/>
                    </a:cubicBezTo>
                    <a:cubicBezTo>
                      <a:pt x="3388" y="1871"/>
                      <a:pt x="2879" y="4225"/>
                      <a:pt x="1922" y="5186"/>
                    </a:cubicBezTo>
                    <a:cubicBezTo>
                      <a:pt x="1274" y="5830"/>
                      <a:pt x="723" y="6065"/>
                      <a:pt x="1" y="6427"/>
                    </a:cubicBezTo>
                    <a:lnTo>
                      <a:pt x="1" y="14897"/>
                    </a:lnTo>
                    <a:cubicBezTo>
                      <a:pt x="1109" y="15268"/>
                      <a:pt x="2515" y="15810"/>
                      <a:pt x="4659" y="15810"/>
                    </a:cubicBezTo>
                    <a:lnTo>
                      <a:pt x="8351" y="15810"/>
                    </a:lnTo>
                    <a:cubicBezTo>
                      <a:pt x="9567" y="15810"/>
                      <a:pt x="10516" y="14680"/>
                      <a:pt x="10046" y="13491"/>
                    </a:cubicBezTo>
                    <a:cubicBezTo>
                      <a:pt x="11019" y="13226"/>
                      <a:pt x="11546" y="12172"/>
                      <a:pt x="11175" y="11233"/>
                    </a:cubicBezTo>
                    <a:cubicBezTo>
                      <a:pt x="12386" y="10901"/>
                      <a:pt x="12832" y="9408"/>
                      <a:pt x="11992" y="8468"/>
                    </a:cubicBezTo>
                    <a:cubicBezTo>
                      <a:pt x="12314" y="8107"/>
                      <a:pt x="12467" y="7625"/>
                      <a:pt x="12410" y="7143"/>
                    </a:cubicBezTo>
                    <a:cubicBezTo>
                      <a:pt x="12311" y="6267"/>
                      <a:pt x="11495" y="5647"/>
                      <a:pt x="10612" y="5647"/>
                    </a:cubicBezTo>
                    <a:lnTo>
                      <a:pt x="6213" y="5647"/>
                    </a:lnTo>
                    <a:cubicBezTo>
                      <a:pt x="6586" y="4975"/>
                      <a:pt x="6785" y="3081"/>
                      <a:pt x="6776" y="2307"/>
                    </a:cubicBezTo>
                    <a:cubicBezTo>
                      <a:pt x="6761" y="1027"/>
                      <a:pt x="5701" y="1"/>
                      <a:pt x="4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9" name="직사각형 28"/>
          <p:cNvSpPr/>
          <p:nvPr/>
        </p:nvSpPr>
        <p:spPr>
          <a:xfrm>
            <a:off x="2323356" y="4969226"/>
            <a:ext cx="2885036" cy="448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Franklin Gothic Medium"/>
              </a:rPr>
              <a:t>Account for concept</a:t>
            </a:r>
            <a:endParaRPr kumimoji="1" lang="en-US" altLang="ko-KR" sz="2400">
              <a:latin typeface="Franklin Gothic Medium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594925" y="1069163"/>
            <a:ext cx="3194542" cy="452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Franklin Gothic Medium"/>
              </a:rPr>
              <a:t>Introduce to functions</a:t>
            </a:r>
            <a:endParaRPr kumimoji="1" lang="en-US" altLang="ko-KR" sz="2400">
              <a:latin typeface="Franklin Gothic Medium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648804" y="5615934"/>
            <a:ext cx="2720526" cy="449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Franklin Gothic Medium"/>
              </a:rPr>
              <a:t>Demonstrate work </a:t>
            </a:r>
            <a:endParaRPr kumimoji="1" lang="en-US" altLang="ko-KR" sz="2400">
              <a:latin typeface="Franklin Gothic Medium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986806" y="2739592"/>
            <a:ext cx="2686908" cy="45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Franklin Gothic Medium"/>
              </a:rPr>
              <a:t>Question &amp; Answer</a:t>
            </a:r>
            <a:endParaRPr kumimoji="1" lang="en-US" altLang="ko-KR" sz="2400">
              <a:latin typeface="Franklin Gothic Medium"/>
            </a:endParaRPr>
          </a:p>
        </p:txBody>
      </p:sp>
      <p:grpSp>
        <p:nvGrpSpPr>
          <p:cNvPr id="39" name="그룹 38"/>
          <p:cNvGrpSpPr/>
          <p:nvPr/>
        </p:nvGrpSpPr>
        <p:grpSpPr>
          <a:xfrm rot="0">
            <a:off x="7874548" y="3494688"/>
            <a:ext cx="1605455" cy="1605455"/>
            <a:chOff x="8379373" y="3494688"/>
            <a:chExt cx="1605455" cy="1605455"/>
          </a:xfrm>
        </p:grpSpPr>
        <p:sp>
          <p:nvSpPr>
            <p:cNvPr id="37" name="타원 36"/>
            <p:cNvSpPr/>
            <p:nvPr/>
          </p:nvSpPr>
          <p:spPr>
            <a:xfrm>
              <a:off x="8379373" y="3494688"/>
              <a:ext cx="1605455" cy="160545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ko-KR" altLang="en-US"/>
            </a:p>
          </p:txBody>
        </p:sp>
        <p:grpSp>
          <p:nvGrpSpPr>
            <p:cNvPr id="18" name="Google Shape;8851;p68"/>
            <p:cNvGrpSpPr/>
            <p:nvPr/>
          </p:nvGrpSpPr>
          <p:grpSpPr>
            <a:xfrm rot="0">
              <a:off x="8844818" y="4040547"/>
              <a:ext cx="674565" cy="513737"/>
              <a:chOff x="3271200" y="3863875"/>
              <a:chExt cx="481825" cy="3669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9" name="Google Shape;8852;p68"/>
              <p:cNvSpPr/>
              <p:nvPr/>
            </p:nvSpPr>
            <p:spPr>
              <a:xfrm>
                <a:off x="3271200" y="3920350"/>
                <a:ext cx="283225" cy="310475"/>
              </a:xfrm>
              <a:custGeom>
                <a:avLst/>
                <a:gdLst/>
                <a:rect l="l" t="t" r="r" b="b"/>
                <a:pathLst>
                  <a:path w="11329" h="12419" extrusionOk="0">
                    <a:moveTo>
                      <a:pt x="1693" y="0"/>
                    </a:moveTo>
                    <a:cubicBezTo>
                      <a:pt x="756" y="0"/>
                      <a:pt x="0" y="756"/>
                      <a:pt x="0" y="1693"/>
                    </a:cubicBezTo>
                    <a:lnTo>
                      <a:pt x="0" y="8468"/>
                    </a:lnTo>
                    <a:cubicBezTo>
                      <a:pt x="0" y="9405"/>
                      <a:pt x="756" y="10160"/>
                      <a:pt x="1693" y="10163"/>
                    </a:cubicBezTo>
                    <a:lnTo>
                      <a:pt x="2861" y="10163"/>
                    </a:lnTo>
                    <a:cubicBezTo>
                      <a:pt x="2861" y="11410"/>
                      <a:pt x="3870" y="12419"/>
                      <a:pt x="5120" y="12419"/>
                    </a:cubicBezTo>
                    <a:cubicBezTo>
                      <a:pt x="6366" y="12419"/>
                      <a:pt x="7378" y="11410"/>
                      <a:pt x="7378" y="10163"/>
                    </a:cubicBezTo>
                    <a:lnTo>
                      <a:pt x="9070" y="10163"/>
                    </a:lnTo>
                    <a:lnTo>
                      <a:pt x="9070" y="6679"/>
                    </a:lnTo>
                    <a:cubicBezTo>
                      <a:pt x="9070" y="6356"/>
                      <a:pt x="9350" y="6116"/>
                      <a:pt x="9645" y="6116"/>
                    </a:cubicBezTo>
                    <a:cubicBezTo>
                      <a:pt x="9705" y="6116"/>
                      <a:pt x="9765" y="6126"/>
                      <a:pt x="9823" y="6146"/>
                    </a:cubicBezTo>
                    <a:cubicBezTo>
                      <a:pt x="9938" y="6187"/>
                      <a:pt x="10055" y="6206"/>
                      <a:pt x="10172" y="6206"/>
                    </a:cubicBezTo>
                    <a:cubicBezTo>
                      <a:pt x="10766" y="6206"/>
                      <a:pt x="11329" y="5708"/>
                      <a:pt x="11329" y="5080"/>
                    </a:cubicBezTo>
                    <a:cubicBezTo>
                      <a:pt x="11329" y="4453"/>
                      <a:pt x="10766" y="3954"/>
                      <a:pt x="10172" y="3954"/>
                    </a:cubicBezTo>
                    <a:cubicBezTo>
                      <a:pt x="10055" y="3954"/>
                      <a:pt x="9938" y="3974"/>
                      <a:pt x="9823" y="4014"/>
                    </a:cubicBezTo>
                    <a:cubicBezTo>
                      <a:pt x="9759" y="4037"/>
                      <a:pt x="9695" y="4048"/>
                      <a:pt x="9632" y="4048"/>
                    </a:cubicBezTo>
                    <a:cubicBezTo>
                      <a:pt x="9333" y="4048"/>
                      <a:pt x="9070" y="3805"/>
                      <a:pt x="9070" y="3484"/>
                    </a:cubicBezTo>
                    <a:lnTo>
                      <a:pt x="9070" y="0"/>
                    </a:lnTo>
                    <a:lnTo>
                      <a:pt x="6381" y="0"/>
                    </a:lnTo>
                    <a:cubicBezTo>
                      <a:pt x="5894" y="0"/>
                      <a:pt x="5635" y="576"/>
                      <a:pt x="5960" y="940"/>
                    </a:cubicBezTo>
                    <a:cubicBezTo>
                      <a:pt x="6610" y="1669"/>
                      <a:pt x="6095" y="2822"/>
                      <a:pt x="5120" y="2822"/>
                    </a:cubicBezTo>
                    <a:cubicBezTo>
                      <a:pt x="4141" y="2822"/>
                      <a:pt x="3626" y="1669"/>
                      <a:pt x="4276" y="940"/>
                    </a:cubicBezTo>
                    <a:cubicBezTo>
                      <a:pt x="4602" y="576"/>
                      <a:pt x="4343" y="0"/>
                      <a:pt x="38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8853;p68"/>
              <p:cNvSpPr/>
              <p:nvPr/>
            </p:nvSpPr>
            <p:spPr>
              <a:xfrm>
                <a:off x="3526175" y="3863875"/>
                <a:ext cx="226850" cy="310575"/>
              </a:xfrm>
              <a:custGeom>
                <a:avLst/>
                <a:gdLst/>
                <a:rect l="l" t="t" r="r" b="b"/>
                <a:pathLst>
                  <a:path w="9074" h="12423" extrusionOk="0">
                    <a:moveTo>
                      <a:pt x="3954" y="1"/>
                    </a:moveTo>
                    <a:cubicBezTo>
                      <a:pt x="2705" y="1"/>
                      <a:pt x="1696" y="1010"/>
                      <a:pt x="1696" y="2259"/>
                    </a:cubicBezTo>
                    <a:lnTo>
                      <a:pt x="1" y="2259"/>
                    </a:lnTo>
                    <a:lnTo>
                      <a:pt x="1" y="5081"/>
                    </a:lnTo>
                    <a:cubicBezTo>
                      <a:pt x="1247" y="5081"/>
                      <a:pt x="2259" y="6093"/>
                      <a:pt x="2259" y="7339"/>
                    </a:cubicBezTo>
                    <a:cubicBezTo>
                      <a:pt x="2259" y="8586"/>
                      <a:pt x="1247" y="9598"/>
                      <a:pt x="1" y="9598"/>
                    </a:cubicBezTo>
                    <a:lnTo>
                      <a:pt x="1" y="12422"/>
                    </a:lnTo>
                    <a:lnTo>
                      <a:pt x="7378" y="12422"/>
                    </a:lnTo>
                    <a:cubicBezTo>
                      <a:pt x="8315" y="12419"/>
                      <a:pt x="9070" y="11664"/>
                      <a:pt x="9073" y="10727"/>
                    </a:cubicBezTo>
                    <a:lnTo>
                      <a:pt x="9073" y="3952"/>
                    </a:lnTo>
                    <a:cubicBezTo>
                      <a:pt x="9070" y="3015"/>
                      <a:pt x="8315" y="2259"/>
                      <a:pt x="7378" y="2259"/>
                    </a:cubicBezTo>
                    <a:lnTo>
                      <a:pt x="6213" y="2259"/>
                    </a:lnTo>
                    <a:cubicBezTo>
                      <a:pt x="6213" y="1010"/>
                      <a:pt x="5201" y="1"/>
                      <a:pt x="3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82822" y="3589282"/>
            <a:ext cx="4186666" cy="2009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>
                <a:latin typeface="Bell MT"/>
              </a:rPr>
              <a:t>Embedded</a:t>
            </a:r>
            <a:endParaRPr kumimoji="1" lang="en-US" altLang="ko-KR">
              <a:latin typeface="Bell MT"/>
            </a:endParaRPr>
          </a:p>
          <a:p>
            <a:pPr lvl="0" algn="ctr">
              <a:defRPr/>
            </a:pPr>
            <a:endParaRPr kumimoji="1" lang="en-US" altLang="ko-KR">
              <a:latin typeface="Bell MT"/>
            </a:endParaRPr>
          </a:p>
          <a:p>
            <a:pPr lvl="0" algn="ctr">
              <a:defRPr/>
            </a:pPr>
            <a:r>
              <a:rPr kumimoji="1" lang="en-US" altLang="ko-KR">
                <a:latin typeface="Bell MT"/>
              </a:rPr>
              <a:t>Defense Industry</a:t>
            </a:r>
            <a:endParaRPr kumimoji="1" lang="en-US" altLang="ko-KR">
              <a:latin typeface="Bell MT"/>
            </a:endParaRPr>
          </a:p>
          <a:p>
            <a:pPr lvl="0" algn="ctr">
              <a:defRPr/>
            </a:pPr>
            <a:endParaRPr kumimoji="1" lang="en-US" altLang="ko-KR">
              <a:latin typeface="Bell MT"/>
            </a:endParaRPr>
          </a:p>
          <a:p>
            <a:pPr lvl="0" algn="ctr">
              <a:defRPr/>
            </a:pPr>
            <a:r>
              <a:rPr kumimoji="1" lang="en-US" altLang="ko-KR">
                <a:latin typeface="Bell MT"/>
              </a:rPr>
              <a:t>Entertainment</a:t>
            </a:r>
            <a:endParaRPr kumimoji="1" lang="en-US" altLang="ko-KR">
              <a:latin typeface="Bell MT"/>
            </a:endParaRPr>
          </a:p>
          <a:p>
            <a:pPr lvl="0" algn="ctr">
              <a:defRPr/>
            </a:pPr>
            <a:endParaRPr kumimoji="1" lang="en-US" altLang="ko-KR">
              <a:latin typeface="Bell MT"/>
            </a:endParaRPr>
          </a:p>
          <a:p>
            <a:pPr lvl="0" algn="ctr">
              <a:defRPr/>
            </a:pPr>
            <a:r>
              <a:rPr kumimoji="1" lang="en-US" altLang="ko-KR">
                <a:latin typeface="Bell MT"/>
              </a:rPr>
              <a:t>Various functions</a:t>
            </a:r>
            <a:endParaRPr kumimoji="1" lang="en-US" altLang="ko-KR">
              <a:latin typeface="Bell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2822" y="1793069"/>
            <a:ext cx="4173966" cy="367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b="1">
                <a:latin typeface="한컴 윤고딕 230"/>
                <a:ea typeface="한컴 윤고딕 230"/>
              </a:rPr>
              <a:t>RC - CAR  </a:t>
            </a:r>
            <a:r>
              <a:rPr kumimoji="1" lang="en-US" altLang="ko-KR" b="1">
                <a:ea typeface="한컴 윤고딕 230"/>
              </a:rPr>
              <a:t>⇢</a:t>
            </a:r>
            <a:r>
              <a:rPr kumimoji="1" lang="en-US" altLang="ko-KR" b="1">
                <a:latin typeface="한컴 윤고딕 230"/>
                <a:ea typeface="한컴 윤고딕 230"/>
              </a:rPr>
              <a:t>  K - 9 ?</a:t>
            </a:r>
            <a:endParaRPr kumimoji="1" lang="en-US" altLang="ko-KR" b="1">
              <a:latin typeface="한컴 윤고딕 230"/>
              <a:ea typeface="한컴 윤고딕 23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9634" y="1664698"/>
            <a:ext cx="2717650" cy="45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ko-KR" sz="2400">
                <a:solidFill>
                  <a:schemeClr val="bg1"/>
                </a:solidFill>
                <a:latin typeface="Arial Black"/>
              </a:rPr>
              <a:t>Concept</a:t>
            </a:r>
            <a:endParaRPr kumimoji="1" lang="en-US" altLang="ko-KR" sz="2400">
              <a:solidFill>
                <a:schemeClr val="bg1"/>
              </a:solidFill>
              <a:latin typeface="Arial Black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368" y="441525"/>
            <a:ext cx="2916804" cy="291127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368" y="3589282"/>
            <a:ext cx="2916804" cy="291680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97960" y="3589282"/>
            <a:ext cx="2929323" cy="2916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857708" y="854038"/>
            <a:ext cx="6861669" cy="5146252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2573127" y="1235363"/>
            <a:ext cx="848175" cy="48106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2282951" y="1716424"/>
            <a:ext cx="1579388" cy="750455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6095999" y="2103235"/>
            <a:ext cx="4596766" cy="25240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>
                <a:latin typeface="Consolas"/>
              </a:rPr>
              <a:t>Aimming Lazer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	</a:t>
            </a:r>
            <a:r>
              <a:rPr lang="en-US" altLang="ko-KR" sz="2000">
                <a:latin typeface="Consolas"/>
              </a:rPr>
              <a:t>Push ‘A’, lazer on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After shoot, lazer off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Gun Barrel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	</a:t>
            </a:r>
            <a:r>
              <a:rPr lang="en-US" altLang="ko-KR" sz="2000">
                <a:latin typeface="Consolas"/>
              </a:rPr>
              <a:t>3D - model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Push ‘S’, cannon shooting</a:t>
            </a:r>
            <a:endParaRPr lang="en-US" altLang="ko-KR" sz="2000">
              <a:latin typeface="Consola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 txBox="1"/>
          <p:nvPr/>
        </p:nvSpPr>
        <p:spPr>
          <a:xfrm>
            <a:off x="6095999" y="2103235"/>
            <a:ext cx="5711190" cy="28288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>
                <a:latin typeface="Consolas"/>
              </a:rPr>
              <a:t>Trigger Motor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	</a:t>
            </a:r>
            <a:r>
              <a:rPr lang="en-US" altLang="ko-KR" sz="2000">
                <a:latin typeface="Consolas"/>
              </a:rPr>
              <a:t>Push ‘S’, servo motor turn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When motor turns, trigger operate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Warning Buzzer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Push ‘S’, buzzer playing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buzzer play before cannon shoot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endParaRPr lang="en-US" altLang="ko-KR" sz="2400">
              <a:latin typeface="Consolas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848350" y="848350"/>
            <a:ext cx="6858000" cy="5161300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3706891" y="3746500"/>
            <a:ext cx="1165675" cy="750455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3995624" y="2422360"/>
            <a:ext cx="1165675" cy="942879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 txBox="1"/>
          <p:nvPr/>
        </p:nvSpPr>
        <p:spPr>
          <a:xfrm>
            <a:off x="6095999" y="2103235"/>
            <a:ext cx="5434966" cy="282881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>
                <a:latin typeface="Consolas"/>
              </a:rPr>
              <a:t>How to Move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	</a:t>
            </a:r>
            <a:r>
              <a:rPr lang="en-US" altLang="ko-KR" sz="2000">
                <a:latin typeface="Consolas"/>
              </a:rPr>
              <a:t>By arrow button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Use keyboard interrupt / thread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400">
                <a:latin typeface="Consolas"/>
              </a:rPr>
              <a:t>Effect for :</a:t>
            </a:r>
            <a:endParaRPr lang="en-US" altLang="ko-KR" sz="24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Operate immediately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r>
              <a:rPr lang="en-US" altLang="ko-KR" sz="2000">
                <a:latin typeface="Consolas"/>
              </a:rPr>
              <a:t>	Perform multi command</a:t>
            </a:r>
            <a:endParaRPr lang="en-US" altLang="ko-KR" sz="2000">
              <a:latin typeface="Consolas"/>
            </a:endParaRPr>
          </a:p>
          <a:p>
            <a:pPr>
              <a:defRPr/>
            </a:pPr>
            <a:endParaRPr lang="en-US" altLang="ko-KR" sz="2400">
              <a:latin typeface="Consolas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-829828" y="829828"/>
            <a:ext cx="6857999" cy="5198343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339466" y="3053772"/>
            <a:ext cx="1165675" cy="104871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1742624" y="4293370"/>
            <a:ext cx="1165675" cy="1048712"/>
          </a:xfrm>
          <a:prstGeom prst="rect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rcRect b="6850"/>
          <a:stretch>
            <a:fillRect/>
          </a:stretch>
        </p:blipFill>
        <p:spPr>
          <a:xfrm>
            <a:off x="10119590" y="3505546"/>
            <a:ext cx="2072410" cy="1483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/>
          <p:nvPr/>
        </p:nvSpPr>
        <p:spPr>
          <a:xfrm>
            <a:off x="0" y="2005060"/>
            <a:ext cx="12192000" cy="2674696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" name=""/>
          <p:cNvSpPr txBox="1"/>
          <p:nvPr/>
        </p:nvSpPr>
        <p:spPr>
          <a:xfrm>
            <a:off x="4141142" y="3205682"/>
            <a:ext cx="3913198" cy="45001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>
                <a:latin typeface="Arial Black"/>
              </a:rPr>
              <a:t>Demonstrate the work</a:t>
            </a:r>
            <a:endParaRPr lang="en-US" altLang="ko-KR" sz="2400">
              <a:latin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8424" y="3204999"/>
            <a:ext cx="3076816" cy="4506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2400" b="1">
                <a:solidFill>
                  <a:schemeClr val="bg1"/>
                </a:solidFill>
                <a:latin typeface="Arial Black"/>
              </a:rPr>
              <a:t>Ask a Question </a:t>
            </a:r>
            <a:r>
              <a:rPr kumimoji="1" lang="en-US" altLang="ko-KR" sz="2400" b="1">
                <a:solidFill>
                  <a:schemeClr val="bg1"/>
                </a:solidFill>
                <a:latin typeface="Arial Black"/>
                <a:sym typeface="Wingdings"/>
              </a:rPr>
              <a:t></a:t>
            </a:r>
            <a:endParaRPr kumimoji="1" lang="en-US" altLang="ko-KR" sz="2400" b="1">
              <a:solidFill>
                <a:schemeClr val="bg1"/>
              </a:solidFill>
              <a:latin typeface="Arial Black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121</ep:Words>
  <ep:PresentationFormat>와이드스크린</ep:PresentationFormat>
  <ep:Paragraphs>38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2021-10-29T09:56:09.000</dcterms:created>
  <dc:creator>Mi Sun Joe</dc:creator>
  <cp:lastModifiedBy>wogus</cp:lastModifiedBy>
  <dcterms:modified xsi:type="dcterms:W3CDTF">2022-11-24T17:00:32.636</dcterms:modified>
  <cp:revision>28</cp:revision>
  <dc:title>PowerPoint 프레젠테이션</dc:title>
  <cp:version/>
</cp:coreProperties>
</file>